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a0f579a41f114159"/>
  </p:sldMasterIdLst>
  <p:sldIdLst>
    <p:sldId id="257" r:id="R0a6f196d874441e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a0f579a41f114159" /><Relationship Type="http://schemas.openxmlformats.org/officeDocument/2006/relationships/theme" Target="/ppt/slideMasters/theme/theme2.xml" Id="R8d8fcc815fe1493b" /><Relationship Type="http://schemas.openxmlformats.org/officeDocument/2006/relationships/slide" Target="/ppt/slides/slide2.xml" Id="R0a6f196d874441e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cf3fc0af8f14c4e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82d3cbd91344a4e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086083e428254cba" /><Relationship Type="http://schemas.openxmlformats.org/officeDocument/2006/relationships/slideMaster" Target="/ppt/slideMasters/slideMaster2.xml" Id="Ra27d680f9ce64db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8002ced12114c4b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086083e428254cb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97cd2eaa561145e4" /><Relationship Type="http://schemas.openxmlformats.org/officeDocument/2006/relationships/slideLayout" Target="/ppt/slideLayouts/slideLayout2.xml" Id="Ra79de86535a644ca" /><Relationship Type="http://schemas.openxmlformats.org/officeDocument/2006/relationships/slideLayout" Target="/ppt/slideLayouts/slideLayout3.xml" Id="R4e3396f60c2a4b07" /><Relationship Type="http://schemas.openxmlformats.org/officeDocument/2006/relationships/slideLayout" Target="/ppt/slideLayouts/slideLayout4.xml" Id="R97e8132870554146" /><Relationship Type="http://schemas.openxmlformats.org/officeDocument/2006/relationships/slideLayout" Target="/ppt/slideLayouts/slideLayout5.xml" Id="R4e73df030024471f" /><Relationship Type="http://schemas.openxmlformats.org/officeDocument/2006/relationships/image" Target="/ppt/media/image2.bin" Id="R77418b3d58794a61" /><Relationship Type="http://schemas.openxmlformats.org/officeDocument/2006/relationships/image" Target="/ppt/media/image.bin" Id="R89d06b662b6d4ac2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77418b3d58794a61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89d06b662b6d4ac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97e8132870554146"/>
    <p:sldLayoutId id="2147483652" r:id="R4e3396f60c2a4b07"/>
    <p:sldLayoutId id="2147483651" r:id="Ra79de86535a644ca"/>
    <p:sldLayoutId id="2147483654" r:id="R4e73df030024471f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024cc496c5f541ce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Bläckfisken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Oxelgatan 6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2017-02-01T10:40:45.409Z</dcterms:created>
  <dcterms:modified xsi:type="dcterms:W3CDTF">2017-02-01T10:40:45.409Z</dcterms:modified>
</cp:coreProperties>
</file>